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5" r:id="rId3"/>
    <p:sldId id="316" r:id="rId4"/>
    <p:sldId id="370" r:id="rId5"/>
    <p:sldId id="356" r:id="rId6"/>
    <p:sldId id="371" r:id="rId7"/>
    <p:sldId id="376" r:id="rId8"/>
    <p:sldId id="377" r:id="rId9"/>
    <p:sldId id="373" r:id="rId10"/>
    <p:sldId id="378" r:id="rId11"/>
    <p:sldId id="261" r:id="rId12"/>
    <p:sldId id="320" r:id="rId13"/>
  </p:sldIdLst>
  <p:sldSz cx="12192000" cy="6858000"/>
  <p:notesSz cx="6858000" cy="9144000"/>
  <p:embeddedFontLst>
    <p:embeddedFont>
      <p:font typeface="三极正朗黑简体" panose="00000500000000000000" charset="-122"/>
      <p:regular r:id="rId19"/>
    </p:embeddedFont>
    <p:embeddedFont>
      <p:font typeface="华文中宋" panose="02010600040101010101" pitchFamily="2" charset="-122"/>
      <p:regular r:id="rId20"/>
    </p:embeddedFont>
    <p:embeddedFont>
      <p:font typeface="三极正极黑简体" panose="00000500000000000000" charset="-122"/>
      <p:regular r:id="rId21"/>
    </p:embeddedFont>
    <p:embeddedFont>
      <p:font typeface="方正姚体" panose="02010601030101010101" charset="-122"/>
      <p:regular r:id="rId22"/>
    </p:embeddedFont>
    <p:embeddedFont>
      <p:font typeface="微软雅黑" panose="020B0503020204020204" pitchFamily="34" charset="-122"/>
      <p:regular r:id="rId23"/>
    </p:embeddedFont>
    <p:embeddedFont>
      <p:font typeface="华文宋体" panose="02010600040101010101" charset="-122"/>
      <p:regular r:id="rId24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思源黑体 CN Normal"/>
        <a:cs typeface="思源黑体 CN Normal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5.png"/></Relationships>
</file>